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Source Sans Pro" panose="020B0503030403020204" pitchFamily="34" charset="0"/>
      <p:regular r:id="rId14"/>
      <p:bold r:id="rId15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BC82F-6EB7-4F87-BE5E-5450A8BC32AE}" v="2" dt="2025-04-07T13:59:33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Lacerda" userId="d2bd7532be8a02a2" providerId="LiveId" clId="{479FC5CC-FDDC-47B3-AD76-B8454F35311C}"/>
    <pc:docChg chg="undo custSel modSld">
      <pc:chgData name="Paulo Lacerda" userId="d2bd7532be8a02a2" providerId="LiveId" clId="{479FC5CC-FDDC-47B3-AD76-B8454F35311C}" dt="2025-02-24T11:42:31.887" v="354" actId="1366"/>
      <pc:docMkLst>
        <pc:docMk/>
      </pc:docMkLst>
      <pc:sldChg chg="addSp delSp modSp mod">
        <pc:chgData name="Paulo Lacerda" userId="d2bd7532be8a02a2" providerId="LiveId" clId="{479FC5CC-FDDC-47B3-AD76-B8454F35311C}" dt="2025-02-24T10:52:56.507" v="98" actId="1076"/>
        <pc:sldMkLst>
          <pc:docMk/>
          <pc:sldMk cId="0" sldId="256"/>
        </pc:sldMkLst>
        <pc:picChg chg="add mod">
          <ac:chgData name="Paulo Lacerda" userId="d2bd7532be8a02a2" providerId="LiveId" clId="{479FC5CC-FDDC-47B3-AD76-B8454F35311C}" dt="2025-02-24T10:42:22.668" v="20" actId="1076"/>
          <ac:picMkLst>
            <pc:docMk/>
            <pc:sldMk cId="0" sldId="256"/>
            <ac:picMk id="7" creationId="{13F0273E-1BD1-FF03-4DD5-162013268395}"/>
          </ac:picMkLst>
        </pc:picChg>
        <pc:picChg chg="mod">
          <ac:chgData name="Paulo Lacerda" userId="d2bd7532be8a02a2" providerId="LiveId" clId="{479FC5CC-FDDC-47B3-AD76-B8454F35311C}" dt="2025-02-24T10:52:56.507" v="98" actId="1076"/>
          <ac:picMkLst>
            <pc:docMk/>
            <pc:sldMk cId="0" sldId="256"/>
            <ac:picMk id="20" creationId="{37767CAB-3376-7AF4-208D-25F68C483254}"/>
          </ac:picMkLst>
        </pc:picChg>
        <pc:picChg chg="mod">
          <ac:chgData name="Paulo Lacerda" userId="d2bd7532be8a02a2" providerId="LiveId" clId="{479FC5CC-FDDC-47B3-AD76-B8454F35311C}" dt="2025-02-24T10:52:55.142" v="97" actId="14100"/>
          <ac:picMkLst>
            <pc:docMk/>
            <pc:sldMk cId="0" sldId="256"/>
            <ac:picMk id="1066" creationId="{589349DC-24D2-0CC1-8C42-D99DB08A757D}"/>
          </ac:picMkLst>
        </pc:picChg>
      </pc:sldChg>
      <pc:sldChg chg="addSp delSp modSp mod modAnim">
        <pc:chgData name="Paulo Lacerda" userId="d2bd7532be8a02a2" providerId="LiveId" clId="{479FC5CC-FDDC-47B3-AD76-B8454F35311C}" dt="2025-02-24T11:39:00.156" v="342" actId="113"/>
        <pc:sldMkLst>
          <pc:docMk/>
          <pc:sldMk cId="0" sldId="257"/>
        </pc:sldMkLst>
        <pc:spChg chg="mod">
          <ac:chgData name="Paulo Lacerda" userId="d2bd7532be8a02a2" providerId="LiveId" clId="{479FC5CC-FDDC-47B3-AD76-B8454F35311C}" dt="2025-02-24T10:54:31.224" v="119" actId="1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9:00.156" v="342" actId="113"/>
          <ac:spMkLst>
            <pc:docMk/>
            <pc:sldMk cId="0" sldId="257"/>
            <ac:spMk id="4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4:31.224" v="119" actId="122"/>
          <ac:spMkLst>
            <pc:docMk/>
            <pc:sldMk cId="0" sldId="257"/>
            <ac:spMk id="5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10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7:47.008" v="144" actId="1076"/>
          <ac:picMkLst>
            <pc:docMk/>
            <pc:sldMk cId="0" sldId="257"/>
            <ac:picMk id="19" creationId="{41546D80-2AD2-7CCB-DF4C-BF859582AEF3}"/>
          </ac:picMkLst>
        </pc:picChg>
        <pc:picChg chg="add mod">
          <ac:chgData name="Paulo Lacerda" userId="d2bd7532be8a02a2" providerId="LiveId" clId="{479FC5CC-FDDC-47B3-AD76-B8454F35311C}" dt="2025-02-24T10:53:00.831" v="101" actId="1035"/>
          <ac:picMkLst>
            <pc:docMk/>
            <pc:sldMk cId="0" sldId="257"/>
            <ac:picMk id="22" creationId="{76FEB7FA-1855-8F9B-3E37-F492BD5CC760}"/>
          </ac:picMkLst>
        </pc:picChg>
        <pc:picChg chg="add mod">
          <ac:chgData name="Paulo Lacerda" userId="d2bd7532be8a02a2" providerId="LiveId" clId="{479FC5CC-FDDC-47B3-AD76-B8454F35311C}" dt="2025-02-24T10:53:00.831" v="101" actId="1035"/>
          <ac:picMkLst>
            <pc:docMk/>
            <pc:sldMk cId="0" sldId="257"/>
            <ac:picMk id="23" creationId="{68D0ED8F-06CC-4DEA-55C6-1AA55BDF84FC}"/>
          </ac:picMkLst>
        </pc:picChg>
      </pc:sldChg>
      <pc:sldChg chg="addSp delSp modSp mod">
        <pc:chgData name="Paulo Lacerda" userId="d2bd7532be8a02a2" providerId="LiveId" clId="{479FC5CC-FDDC-47B3-AD76-B8454F35311C}" dt="2025-02-24T11:42:31.887" v="354" actId="1366"/>
        <pc:sldMkLst>
          <pc:docMk/>
          <pc:sldMk cId="0" sldId="258"/>
        </pc:sldMkLst>
        <pc:spChg chg="mod">
          <ac:chgData name="Paulo Lacerda" userId="d2bd7532be8a02a2" providerId="LiveId" clId="{479FC5CC-FDDC-47B3-AD76-B8454F35311C}" dt="2025-02-24T11:03:47.692" v="198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03:59.225" v="219" actId="20577"/>
          <ac:spMkLst>
            <pc:docMk/>
            <pc:sldMk cId="0" sldId="258"/>
            <ac:spMk id="19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3:01.929" v="102"/>
          <ac:picMkLst>
            <pc:docMk/>
            <pc:sldMk cId="0" sldId="258"/>
            <ac:picMk id="23" creationId="{8DE8FA02-BC57-23B6-FC54-99241C09BE1C}"/>
          </ac:picMkLst>
        </pc:picChg>
        <pc:picChg chg="add mod">
          <ac:chgData name="Paulo Lacerda" userId="d2bd7532be8a02a2" providerId="LiveId" clId="{479FC5CC-FDDC-47B3-AD76-B8454F35311C}" dt="2025-02-24T11:42:20.749" v="353" actId="1076"/>
          <ac:picMkLst>
            <pc:docMk/>
            <pc:sldMk cId="0" sldId="258"/>
            <ac:picMk id="24" creationId="{D37463CD-4B5F-E806-8F80-E81C400B8697}"/>
          </ac:picMkLst>
        </pc:picChg>
        <pc:picChg chg="add mod ord modCrop">
          <ac:chgData name="Paulo Lacerda" userId="d2bd7532be8a02a2" providerId="LiveId" clId="{479FC5CC-FDDC-47B3-AD76-B8454F35311C}" dt="2025-02-24T11:42:31.887" v="354" actId="1366"/>
          <ac:picMkLst>
            <pc:docMk/>
            <pc:sldMk cId="0" sldId="258"/>
            <ac:picMk id="28" creationId="{7803B602-AD81-09A0-7A00-35D0238D65DA}"/>
          </ac:picMkLst>
        </pc:picChg>
      </pc:sldChg>
      <pc:sldChg chg="addSp delSp modSp mod modAnim">
        <pc:chgData name="Paulo Lacerda" userId="d2bd7532be8a02a2" providerId="LiveId" clId="{479FC5CC-FDDC-47B3-AD76-B8454F35311C}" dt="2025-02-24T10:56:16.283" v="143" actId="1076"/>
        <pc:sldMkLst>
          <pc:docMk/>
          <pc:sldMk cId="0" sldId="259"/>
        </pc:sldMkLst>
        <pc:spChg chg="mod">
          <ac:chgData name="Paulo Lacerda" userId="d2bd7532be8a02a2" providerId="LiveId" clId="{479FC5CC-FDDC-47B3-AD76-B8454F35311C}" dt="2025-02-24T10:55:20.719" v="133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5:20.719" v="133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6:10.822" v="142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6:16.283" v="143" actId="1076"/>
          <ac:spMkLst>
            <pc:docMk/>
            <pc:sldMk cId="0" sldId="259"/>
            <ac:spMk id="14" creationId="{00000000-0000-0000-0000-000000000000}"/>
          </ac:spMkLst>
        </pc:spChg>
        <pc:picChg chg="mod">
          <ac:chgData name="Paulo Lacerda" userId="d2bd7532be8a02a2" providerId="LiveId" clId="{479FC5CC-FDDC-47B3-AD76-B8454F35311C}" dt="2025-02-24T10:55:20.719" v="133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Paulo Lacerda" userId="d2bd7532be8a02a2" providerId="LiveId" clId="{479FC5CC-FDDC-47B3-AD76-B8454F35311C}" dt="2025-02-24T10:56:07.912" v="141" actId="1076"/>
          <ac:picMkLst>
            <pc:docMk/>
            <pc:sldMk cId="0" sldId="259"/>
            <ac:picMk id="9" creationId="{00000000-0000-0000-0000-000000000000}"/>
          </ac:picMkLst>
        </pc:picChg>
        <pc:picChg chg="mod ord">
          <ac:chgData name="Paulo Lacerda" userId="d2bd7532be8a02a2" providerId="LiveId" clId="{479FC5CC-FDDC-47B3-AD76-B8454F35311C}" dt="2025-02-24T10:56:04.137" v="140" actId="167"/>
          <ac:picMkLst>
            <pc:docMk/>
            <pc:sldMk cId="0" sldId="259"/>
            <ac:picMk id="13" creationId="{00000000-0000-0000-0000-000000000000}"/>
          </ac:picMkLst>
        </pc:picChg>
        <pc:picChg chg="add mod">
          <ac:chgData name="Paulo Lacerda" userId="d2bd7532be8a02a2" providerId="LiveId" clId="{479FC5CC-FDDC-47B3-AD76-B8454F35311C}" dt="2025-02-24T10:53:02.600" v="103"/>
          <ac:picMkLst>
            <pc:docMk/>
            <pc:sldMk cId="0" sldId="259"/>
            <ac:picMk id="18" creationId="{694896A1-EBE4-1D41-CEA2-CFBAB71AE3E7}"/>
          </ac:picMkLst>
        </pc:picChg>
        <pc:picChg chg="add mod">
          <ac:chgData name="Paulo Lacerda" userId="d2bd7532be8a02a2" providerId="LiveId" clId="{479FC5CC-FDDC-47B3-AD76-B8454F35311C}" dt="2025-02-24T10:53:02.600" v="103"/>
          <ac:picMkLst>
            <pc:docMk/>
            <pc:sldMk cId="0" sldId="259"/>
            <ac:picMk id="19" creationId="{6F2F8ED6-C89B-3DE8-BFD7-F3DEDF7C9848}"/>
          </ac:picMkLst>
        </pc:picChg>
      </pc:sldChg>
      <pc:sldChg chg="addSp delSp modSp mod">
        <pc:chgData name="Paulo Lacerda" userId="d2bd7532be8a02a2" providerId="LiveId" clId="{479FC5CC-FDDC-47B3-AD76-B8454F35311C}" dt="2025-02-24T11:34:32.829" v="320" actId="14100"/>
        <pc:sldMkLst>
          <pc:docMk/>
          <pc:sldMk cId="0" sldId="260"/>
        </pc:sldMkLst>
        <pc:picChg chg="add mod">
          <ac:chgData name="Paulo Lacerda" userId="d2bd7532be8a02a2" providerId="LiveId" clId="{479FC5CC-FDDC-47B3-AD76-B8454F35311C}" dt="2025-02-24T10:53:03.210" v="104"/>
          <ac:picMkLst>
            <pc:docMk/>
            <pc:sldMk cId="0" sldId="260"/>
            <ac:picMk id="27" creationId="{AB0052FA-5029-30E3-9700-DA942B84A755}"/>
          </ac:picMkLst>
        </pc:picChg>
        <pc:picChg chg="add mod">
          <ac:chgData name="Paulo Lacerda" userId="d2bd7532be8a02a2" providerId="LiveId" clId="{479FC5CC-FDDC-47B3-AD76-B8454F35311C}" dt="2025-02-24T10:53:03.210" v="104"/>
          <ac:picMkLst>
            <pc:docMk/>
            <pc:sldMk cId="0" sldId="260"/>
            <ac:picMk id="28" creationId="{659308FE-BEA1-1CE2-E2E4-329F601627C8}"/>
          </ac:picMkLst>
        </pc:picChg>
        <pc:picChg chg="add mod">
          <ac:chgData name="Paulo Lacerda" userId="d2bd7532be8a02a2" providerId="LiveId" clId="{479FC5CC-FDDC-47B3-AD76-B8454F35311C}" dt="2025-02-24T11:34:32.829" v="320" actId="14100"/>
          <ac:picMkLst>
            <pc:docMk/>
            <pc:sldMk cId="0" sldId="260"/>
            <ac:picMk id="32" creationId="{2B84A835-0E7D-58D6-3DB0-7C6BD0F9680C}"/>
          </ac:picMkLst>
        </pc:picChg>
      </pc:sldChg>
      <pc:sldChg chg="addSp delSp modSp mod">
        <pc:chgData name="Paulo Lacerda" userId="d2bd7532be8a02a2" providerId="LiveId" clId="{479FC5CC-FDDC-47B3-AD76-B8454F35311C}" dt="2025-02-24T10:53:04.610" v="105"/>
        <pc:sldMkLst>
          <pc:docMk/>
          <pc:sldMk cId="0" sldId="261"/>
        </pc:sldMkLst>
        <pc:spChg chg="mod">
          <ac:chgData name="Paulo Lacerda" userId="d2bd7532be8a02a2" providerId="LiveId" clId="{479FC5CC-FDDC-47B3-AD76-B8454F35311C}" dt="2025-02-23T23:44:17.753" v="2" actId="14100"/>
          <ac:spMkLst>
            <pc:docMk/>
            <pc:sldMk cId="0" sldId="261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3T23:44:22.292" v="4" actId="1076"/>
          <ac:spMkLst>
            <pc:docMk/>
            <pc:sldMk cId="0" sldId="261"/>
            <ac:spMk id="9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3:04.610" v="105"/>
          <ac:picMkLst>
            <pc:docMk/>
            <pc:sldMk cId="0" sldId="261"/>
            <ac:picMk id="12" creationId="{5FD5B012-AB1E-8F98-346C-03C2AF07D848}"/>
          </ac:picMkLst>
        </pc:picChg>
        <pc:picChg chg="add mod">
          <ac:chgData name="Paulo Lacerda" userId="d2bd7532be8a02a2" providerId="LiveId" clId="{479FC5CC-FDDC-47B3-AD76-B8454F35311C}" dt="2025-02-24T10:53:04.610" v="105"/>
          <ac:picMkLst>
            <pc:docMk/>
            <pc:sldMk cId="0" sldId="261"/>
            <ac:picMk id="13" creationId="{56212891-AF1C-E50A-5F9F-5DC6DBAB2563}"/>
          </ac:picMkLst>
        </pc:picChg>
      </pc:sldChg>
      <pc:sldChg chg="addSp delSp modSp mod">
        <pc:chgData name="Paulo Lacerda" userId="d2bd7532be8a02a2" providerId="LiveId" clId="{479FC5CC-FDDC-47B3-AD76-B8454F35311C}" dt="2025-02-24T10:53:06.307" v="106"/>
        <pc:sldMkLst>
          <pc:docMk/>
          <pc:sldMk cId="0" sldId="262"/>
        </pc:sldMkLst>
        <pc:picChg chg="add mod">
          <ac:chgData name="Paulo Lacerda" userId="d2bd7532be8a02a2" providerId="LiveId" clId="{479FC5CC-FDDC-47B3-AD76-B8454F35311C}" dt="2025-02-24T10:53:06.307" v="106"/>
          <ac:picMkLst>
            <pc:docMk/>
            <pc:sldMk cId="0" sldId="262"/>
            <ac:picMk id="25" creationId="{9D8AF55E-6D71-9C67-CBC8-970CFC0D80E1}"/>
          </ac:picMkLst>
        </pc:picChg>
        <pc:picChg chg="add mod">
          <ac:chgData name="Paulo Lacerda" userId="d2bd7532be8a02a2" providerId="LiveId" clId="{479FC5CC-FDDC-47B3-AD76-B8454F35311C}" dt="2025-02-24T10:53:06.307" v="106"/>
          <ac:picMkLst>
            <pc:docMk/>
            <pc:sldMk cId="0" sldId="262"/>
            <ac:picMk id="26" creationId="{B93C59DB-203F-0CB4-0251-FE96B2BFC73B}"/>
          </ac:picMkLst>
        </pc:picChg>
      </pc:sldChg>
      <pc:sldChg chg="addSp delSp modSp mod">
        <pc:chgData name="Paulo Lacerda" userId="d2bd7532be8a02a2" providerId="LiveId" clId="{479FC5CC-FDDC-47B3-AD76-B8454F35311C}" dt="2025-02-24T11:37:16.127" v="336"/>
        <pc:sldMkLst>
          <pc:docMk/>
          <pc:sldMk cId="0" sldId="263"/>
        </pc:sldMkLst>
        <pc:spChg chg="mod">
          <ac:chgData name="Paulo Lacerda" userId="d2bd7532be8a02a2" providerId="LiveId" clId="{479FC5CC-FDDC-47B3-AD76-B8454F35311C}" dt="2025-02-24T11:20:08.541" v="304" actId="20577"/>
          <ac:spMkLst>
            <pc:docMk/>
            <pc:sldMk cId="0" sldId="263"/>
            <ac:spMk id="8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3:08.486" v="107"/>
          <ac:picMkLst>
            <pc:docMk/>
            <pc:sldMk cId="0" sldId="263"/>
            <ac:picMk id="24" creationId="{30FC63A2-7F2C-A0A2-D9D1-23CB0DE3B9A8}"/>
          </ac:picMkLst>
        </pc:picChg>
        <pc:picChg chg="add mod">
          <ac:chgData name="Paulo Lacerda" userId="d2bd7532be8a02a2" providerId="LiveId" clId="{479FC5CC-FDDC-47B3-AD76-B8454F35311C}" dt="2025-02-24T10:53:08.486" v="107"/>
          <ac:picMkLst>
            <pc:docMk/>
            <pc:sldMk cId="0" sldId="263"/>
            <ac:picMk id="25" creationId="{8E04B3D2-9189-E6CB-598B-53C5EC130A63}"/>
          </ac:picMkLst>
        </pc:picChg>
        <pc:picChg chg="add mod">
          <ac:chgData name="Paulo Lacerda" userId="d2bd7532be8a02a2" providerId="LiveId" clId="{479FC5CC-FDDC-47B3-AD76-B8454F35311C}" dt="2025-02-24T11:37:16.127" v="336"/>
          <ac:picMkLst>
            <pc:docMk/>
            <pc:sldMk cId="0" sldId="263"/>
            <ac:picMk id="3074" creationId="{007EFAF4-C3DC-D01F-825A-06B5B2CB4A77}"/>
          </ac:picMkLst>
        </pc:picChg>
      </pc:sldChg>
      <pc:sldChg chg="addSp modSp mod">
        <pc:chgData name="Paulo Lacerda" userId="d2bd7532be8a02a2" providerId="LiveId" clId="{479FC5CC-FDDC-47B3-AD76-B8454F35311C}" dt="2025-02-24T11:37:36.249" v="337" actId="1076"/>
        <pc:sldMkLst>
          <pc:docMk/>
          <pc:sldMk cId="0" sldId="264"/>
        </pc:sldMkLst>
        <pc:spChg chg="mod">
          <ac:chgData name="Paulo Lacerda" userId="d2bd7532be8a02a2" providerId="LiveId" clId="{479FC5CC-FDDC-47B3-AD76-B8454F35311C}" dt="2025-02-24T11:37:36.249" v="337" actId="1076"/>
          <ac:spMkLst>
            <pc:docMk/>
            <pc:sldMk cId="0" sldId="264"/>
            <ac:spMk id="3" creationId="{00000000-0000-0000-0000-000000000000}"/>
          </ac:spMkLst>
        </pc:spChg>
      </pc:sldChg>
      <pc:sldChg chg="addSp delSp modSp mod modAnim">
        <pc:chgData name="Paulo Lacerda" userId="d2bd7532be8a02a2" providerId="LiveId" clId="{479FC5CC-FDDC-47B3-AD76-B8454F35311C}" dt="2025-02-24T11:41:36.268" v="350" actId="14100"/>
        <pc:sldMkLst>
          <pc:docMk/>
          <pc:sldMk cId="0" sldId="265"/>
        </pc:sldMkLst>
        <pc:spChg chg="mod">
          <ac:chgData name="Paulo Lacerda" userId="d2bd7532be8a02a2" providerId="LiveId" clId="{479FC5CC-FDDC-47B3-AD76-B8454F35311C}" dt="2025-02-24T11:37:03.784" v="335" actId="205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3:10.230" v="108"/>
          <ac:picMkLst>
            <pc:docMk/>
            <pc:sldMk cId="0" sldId="265"/>
            <ac:picMk id="15" creationId="{0D14FB1A-7ACC-05C1-AAD0-5D44B0751CDF}"/>
          </ac:picMkLst>
        </pc:picChg>
        <pc:picChg chg="add mod">
          <ac:chgData name="Paulo Lacerda" userId="d2bd7532be8a02a2" providerId="LiveId" clId="{479FC5CC-FDDC-47B3-AD76-B8454F35311C}" dt="2025-02-24T10:53:10.230" v="108"/>
          <ac:picMkLst>
            <pc:docMk/>
            <pc:sldMk cId="0" sldId="265"/>
            <ac:picMk id="16" creationId="{61CACA7A-0C95-3C27-70C1-BC4D8B9A26DD}"/>
          </ac:picMkLst>
        </pc:picChg>
        <pc:picChg chg="add mod">
          <ac:chgData name="Paulo Lacerda" userId="d2bd7532be8a02a2" providerId="LiveId" clId="{479FC5CC-FDDC-47B3-AD76-B8454F35311C}" dt="2025-02-24T11:41:36.268" v="350" actId="14100"/>
          <ac:picMkLst>
            <pc:docMk/>
            <pc:sldMk cId="0" sldId="265"/>
            <ac:picMk id="18" creationId="{9859F63B-1C01-BEB8-4873-3CB76D5B5B31}"/>
          </ac:picMkLst>
        </pc:picChg>
      </pc:sldChg>
    </pc:docChg>
  </pc:docChgLst>
  <pc:docChgLst>
    <pc:chgData name="Paulo Lacerda" userId="1543940a-75eb-43ef-a8ff-5bf5514b282c" providerId="ADAL" clId="{ECEBC82F-6EB7-4F87-BE5E-5450A8BC32AE}"/>
    <pc:docChg chg="modSld">
      <pc:chgData name="Paulo Lacerda" userId="1543940a-75eb-43ef-a8ff-5bf5514b282c" providerId="ADAL" clId="{ECEBC82F-6EB7-4F87-BE5E-5450A8BC32AE}" dt="2025-04-07T13:59:03.923" v="0"/>
      <pc:docMkLst>
        <pc:docMk/>
      </pc:docMkLst>
      <pc:sldChg chg="modSp">
        <pc:chgData name="Paulo Lacerda" userId="1543940a-75eb-43ef-a8ff-5bf5514b282c" providerId="ADAL" clId="{ECEBC82F-6EB7-4F87-BE5E-5450A8BC32AE}" dt="2025-04-07T13:59:03.923" v="0"/>
        <pc:sldMkLst>
          <pc:docMk/>
          <pc:sldMk cId="0" sldId="256"/>
        </pc:sldMkLst>
        <pc:picChg chg="mod">
          <ac:chgData name="Paulo Lacerda" userId="1543940a-75eb-43ef-a8ff-5bf5514b282c" providerId="ADAL" clId="{ECEBC82F-6EB7-4F87-BE5E-5450A8BC32AE}" dt="2025-04-07T13:59:03.923" v="0"/>
          <ac:picMkLst>
            <pc:docMk/>
            <pc:sldMk cId="0" sldId="256"/>
            <ac:picMk id="7" creationId="{13F0273E-1BD1-FF03-4DD5-1620132683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1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50503" y="1211479"/>
            <a:ext cx="6471257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Análise</a:t>
            </a:r>
            <a:r>
              <a:rPr lang="en-US" sz="48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de Sistemas 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3070846" y="5448896"/>
            <a:ext cx="930749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Transformação Digital no </a:t>
            </a:r>
            <a:r>
              <a:rPr lang="en-US" sz="4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Setor</a:t>
            </a:r>
            <a:r>
              <a:rPr lang="en-US" sz="4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4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Automóvel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049140" y="6264645"/>
            <a:ext cx="1253211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4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Alunos</a:t>
            </a:r>
            <a:r>
              <a:rPr lang="en-US" sz="2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Rui Albuquerque (110509), Ellen Sales (117450), João Leite (119859), Paulo Lacerda (120202)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606997" y="694564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Data: 24/02/2025</a:t>
            </a:r>
            <a:endParaRPr lang="en-US" sz="20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0CE524-81B9-998E-D9C5-A8D095B0699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66" name="Picture 42" descr="ID+ no UA Research Summit 2022 - ID+">
            <a:extLst>
              <a:ext uri="{FF2B5EF4-FFF2-40B4-BE49-F238E27FC236}">
                <a16:creationId xmlns:a16="http://schemas.microsoft.com/office/drawing/2014/main" id="{589349DC-24D2-0CC1-8C42-D99DB08A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7767CAB-3376-7AF4-208D-25F68C48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7" name="Imagem 6" descr="Uma imagem com escuridão, preto, espaç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13F0273E-1BD1-FF03-4DD5-16201326839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579602" y="1829630"/>
            <a:ext cx="9798735" cy="3906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4027" y="1120259"/>
            <a:ext cx="7575947" cy="127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Conclusão e Próximos Passos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84027" y="2729032"/>
            <a:ext cx="167997" cy="1460063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288018" y="2729032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Conclusões Finais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88018" y="3181469"/>
            <a:ext cx="7071955" cy="1007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plataforma resolve problemas críticos do setor, como falta de transparência e dificuldade no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serviços. O modelo de funcionamento beneficia tanto consumidores como prestadores de serviço.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288018" y="4525090"/>
            <a:ext cx="167997" cy="1124188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" name="Text 5"/>
          <p:cNvSpPr/>
          <p:nvPr/>
        </p:nvSpPr>
        <p:spPr>
          <a:xfrm>
            <a:off x="1792009" y="4525090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Próximos Passos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792009" y="4977527"/>
            <a:ext cx="6735961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Finalizar testes e ajustes no sistema. Lançamento oficial e expansão gradual. Recolha contínua de feedback para melhorias futuras.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792009" y="5985272"/>
            <a:ext cx="167997" cy="1124188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Text 8"/>
          <p:cNvSpPr/>
          <p:nvPr/>
        </p:nvSpPr>
        <p:spPr>
          <a:xfrm>
            <a:off x="2296001" y="5985272"/>
            <a:ext cx="28451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Potencial de Mercado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296001" y="6437710"/>
            <a:ext cx="6399967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esta estratégia bem definida, o AutoHub tem o potencial de se tornar uma referência no mercado de serviços automóveis. 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DC5583-6C42-4CB3-10CA-FA8994DD4F8B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Picture 42" descr="ID+ no UA Research Summit 2022 - ID+">
            <a:extLst>
              <a:ext uri="{FF2B5EF4-FFF2-40B4-BE49-F238E27FC236}">
                <a16:creationId xmlns:a16="http://schemas.microsoft.com/office/drawing/2014/main" id="{0D14FB1A-7ACC-05C1-AAD0-5D44B07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CACA7A-0C95-3C27-70C1-BC4D8B9A26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18" name="Imagem 17" descr="Uma imagem com vestuário, desenho, design&#10;&#10;Os conteúdos gerados por IA poderão estar incorretos.">
            <a:extLst>
              <a:ext uri="{FF2B5EF4-FFF2-40B4-BE49-F238E27FC236}">
                <a16:creationId xmlns:a16="http://schemas.microsoft.com/office/drawing/2014/main" id="{9859F63B-1C01-BEB8-4873-3CB76D5B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964" y="1603505"/>
            <a:ext cx="5503650" cy="550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2390"/>
            <a:ext cx="64599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Introdução e Contexto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24745"/>
            <a:ext cx="33955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Introdução ao AutoHub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846668"/>
            <a:ext cx="6150293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AutoHub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é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digital inovadora desenvolvida para revolucionar a forma como os serviços automóveis são prestados e geridos. Através da integração de tecnologia,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oferece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aos utilizadores uma forma eficiente e transparente de encontrar,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serviços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automóveis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b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2224745"/>
            <a:ext cx="40258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Problemas</a:t>
            </a: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no mercado </a:t>
            </a:r>
            <a:r>
              <a:rPr lang="en-US" sz="2200" b="1" kern="0" spc="-22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atual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284666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Atualmente, o mercado de serviços automóveis apresenta diversos desafios: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80905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Falta de transparência nos preços e qualidade dos serviços.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63570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Dificuldade na comparação de oficinas e prestadores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46235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Processo de agendamento manual e muitas vezes demorado.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628900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Pouca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digitalização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métodos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modernos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ED4C04-5C05-FA17-9AB4-75B7438D1B0B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brinquedo, Modelo em escala, Veículo de brincar, veículo&#10;&#10;Os conteúdos gerados por IA poderão estar incorretos.">
            <a:extLst>
              <a:ext uri="{FF2B5EF4-FFF2-40B4-BE49-F238E27FC236}">
                <a16:creationId xmlns:a16="http://schemas.microsoft.com/office/drawing/2014/main" id="{41546D80-2AD2-7CCB-DF4C-BF859582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69" y="5338944"/>
            <a:ext cx="4313659" cy="2875772"/>
          </a:xfrm>
          <a:prstGeom prst="rect">
            <a:avLst/>
          </a:prstGeom>
        </p:spPr>
      </p:pic>
      <p:pic>
        <p:nvPicPr>
          <p:cNvPr id="22" name="Picture 42" descr="ID+ no UA Research Summit 2022 - ID+">
            <a:extLst>
              <a:ext uri="{FF2B5EF4-FFF2-40B4-BE49-F238E27FC236}">
                <a16:creationId xmlns:a16="http://schemas.microsoft.com/office/drawing/2014/main" id="{76FEB7FA-1855-8F9B-3E37-F492BD5C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D0ED8F-06CC-4DEA-55C6-1AA55BDF84F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Uma imagem com Consumíveis de escritório, escrita à mão, caneta, estático&#10;&#10;Os conteúdos gerados por IA poderão estar incorretos.">
            <a:extLst>
              <a:ext uri="{FF2B5EF4-FFF2-40B4-BE49-F238E27FC236}">
                <a16:creationId xmlns:a16="http://schemas.microsoft.com/office/drawing/2014/main" id="{7803B602-AD81-09A0-7A00-35D0238D65D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45394" b="23208"/>
          <a:stretch/>
        </p:blipFill>
        <p:spPr>
          <a:xfrm>
            <a:off x="-10743" y="-35243"/>
            <a:ext cx="14651886" cy="30671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434" y="3522702"/>
            <a:ext cx="6152078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Visão Geral do Sistema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8434" y="4785241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008102" y="4887516"/>
            <a:ext cx="1203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59123" y="4785241"/>
            <a:ext cx="444246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Pesquisa e marcação de serviços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59123" y="5251966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utilizadores podem procurar oficinas e agendar serviços diretamente na plataforma.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691" y="4785241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9" name="Text 6"/>
          <p:cNvSpPr/>
          <p:nvPr/>
        </p:nvSpPr>
        <p:spPr>
          <a:xfrm>
            <a:off x="7599164" y="4887516"/>
            <a:ext cx="18276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181380" y="4785241"/>
            <a:ext cx="45274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 de avaliações e feedback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81380" y="5251966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clientes podem avaliar os serviços prestados, garantindo maior transparência e qualidade.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8434" y="6435685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0"/>
          <p:cNvSpPr/>
          <p:nvPr/>
        </p:nvSpPr>
        <p:spPr>
          <a:xfrm>
            <a:off x="976551" y="6537960"/>
            <a:ext cx="18335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559123" y="6435685"/>
            <a:ext cx="49603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Integração com pagamentos digitais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59123" y="6902410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Pagamentos seguros via cartão de crédito, MB WAY e outras soluções digitais.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30691" y="6435685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4"/>
          <p:cNvSpPr/>
          <p:nvPr/>
        </p:nvSpPr>
        <p:spPr>
          <a:xfrm>
            <a:off x="7583567" y="6537960"/>
            <a:ext cx="21383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181380" y="6435685"/>
            <a:ext cx="422826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Atendimento</a:t>
            </a: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de </a:t>
            </a:r>
            <a:r>
              <a:rPr lang="en-US" sz="2050" b="1" kern="0" spc="-21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emergência</a:t>
            </a: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24/7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81380" y="6902410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rápido a serviços de reboque e 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assistência</a:t>
            </a: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rodoviária</a:t>
            </a: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abastecimento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8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B8374AC-4ACA-FE0B-7C15-1D7B15849135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" name="Picture 42" descr="ID+ no UA Research Summit 2022 - ID+">
            <a:extLst>
              <a:ext uri="{FF2B5EF4-FFF2-40B4-BE49-F238E27FC236}">
                <a16:creationId xmlns:a16="http://schemas.microsoft.com/office/drawing/2014/main" id="{8DE8FA02-BC57-23B6-FC54-99241C09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7463CD-4B5F-E806-8F80-E81C400B86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50" y="2435756"/>
            <a:ext cx="4515922" cy="451592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63798" y="1259324"/>
            <a:ext cx="99913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Análise do Mercado e Público-Alvo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910720" y="3177064"/>
            <a:ext cx="369974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Tendências do setor automóvel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10720" y="4026337"/>
            <a:ext cx="3699748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Aumento da procura por serviços online e mobile. Crescente exigência por transparência e comparação de preços. Integração de pagamentos digitais e serviços on-demand.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99" y="2420659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9165" y="4209098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267" y="2598420"/>
            <a:ext cx="29404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Condutores urbanos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097054"/>
            <a:ext cx="382333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Pessoas que procuram conveniência e rapidez na gestão da manutenção dos seus veículos.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50" y="2420659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60412" y="3296364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267" y="4866084"/>
            <a:ext cx="3823335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Oficinas e prestadores de serviço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5715357"/>
            <a:ext cx="382333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Empresas que desejam modernizar a sua abordagem e captar mais clientes através do digital.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7880866" y="5807928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3A9544-1D4E-C2E4-6B78-487D65091D68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Picture 42" descr="ID+ no UA Research Summit 2022 - ID+">
            <a:extLst>
              <a:ext uri="{FF2B5EF4-FFF2-40B4-BE49-F238E27FC236}">
                <a16:creationId xmlns:a16="http://schemas.microsoft.com/office/drawing/2014/main" id="{694896A1-EBE4-1D41-CEA2-CFBAB71A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F2F8ED6-C89B-3DE8-BFD7-F3DEDF7C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934879"/>
            <a:ext cx="68346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Diferencial Competitivo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006322"/>
            <a:ext cx="7416403" cy="5288280"/>
          </a:xfrm>
          <a:prstGeom prst="roundRect">
            <a:avLst>
              <a:gd name="adj" fmla="val 70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5" name="Shape 2"/>
          <p:cNvSpPr/>
          <p:nvPr/>
        </p:nvSpPr>
        <p:spPr>
          <a:xfrm>
            <a:off x="879038" y="2021562"/>
            <a:ext cx="7385090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Text 3"/>
          <p:cNvSpPr/>
          <p:nvPr/>
        </p:nvSpPr>
        <p:spPr>
          <a:xfrm>
            <a:off x="1126808" y="2177177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Critério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177177"/>
            <a:ext cx="19601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Mercado Atual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376" y="2177177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AutoHub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038" y="2702957"/>
            <a:ext cx="7385090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1126808" y="285857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a serviços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285857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Fragmentado e pouco digital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376" y="2858572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Centralizado e 100% online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038" y="3754517"/>
            <a:ext cx="7385090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11"/>
          <p:cNvSpPr/>
          <p:nvPr/>
        </p:nvSpPr>
        <p:spPr>
          <a:xfrm>
            <a:off x="1126808" y="391013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Transparência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391013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Preços pouco claros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376" y="3910132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Comparação direta e avaliações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038" y="4806077"/>
            <a:ext cx="7385090" cy="14217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8" name="Text 15"/>
          <p:cNvSpPr/>
          <p:nvPr/>
        </p:nvSpPr>
        <p:spPr>
          <a:xfrm>
            <a:off x="1126808" y="496169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Conveniência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496169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Marcação manual e demorada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376" y="4961692"/>
            <a:ext cx="196393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rápido via app/web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038" y="6227802"/>
            <a:ext cx="7385090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Text 19"/>
          <p:cNvSpPr/>
          <p:nvPr/>
        </p:nvSpPr>
        <p:spPr>
          <a:xfrm>
            <a:off x="1126808" y="6383417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Atendimento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emergência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3591997" y="6383417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Pouca disponibilidade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053376" y="6383417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 24/7 integrado</a:t>
            </a:r>
            <a:endParaRPr lang="en-US" sz="1900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2E3D2A-C160-A4D3-486F-C8C4F7452C27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7" name="Picture 42" descr="ID+ no UA Research Summit 2022 - ID+">
            <a:extLst>
              <a:ext uri="{FF2B5EF4-FFF2-40B4-BE49-F238E27FC236}">
                <a16:creationId xmlns:a16="http://schemas.microsoft.com/office/drawing/2014/main" id="{AB0052FA-5029-30E3-9700-DA942B84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59308FE-BEA1-1CE2-E2E4-329F6016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32" name="Imagem 31" descr="Uma imagem com desenho&#10;&#10;Os conteúdos gerados por IA poderão estar incorretos.">
            <a:extLst>
              <a:ext uri="{FF2B5EF4-FFF2-40B4-BE49-F238E27FC236}">
                <a16:creationId xmlns:a16="http://schemas.microsoft.com/office/drawing/2014/main" id="{2B84A835-0E7D-58D6-3DB0-7C6BD0F96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40" y="2439716"/>
            <a:ext cx="6334959" cy="4751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93083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Casos de Utilização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002274"/>
            <a:ext cx="1234083" cy="2472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249091"/>
            <a:ext cx="380238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Utilizador Final (Condutor)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68047" y="2747724"/>
            <a:ext cx="5812155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-se na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Pesquisa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oficinas ou serviços específicos.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preços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avaliações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 um serviço e escolhe o pagamento.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experiência.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475202"/>
            <a:ext cx="1234083" cy="2823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866985"/>
            <a:ext cx="653098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Prestador de Serviço (Oficina ou Mecânico)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68047" y="5331096"/>
            <a:ext cx="5812155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-se e cria um perfil.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serviços e preços.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Recebe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pedidos de agendamento.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Executa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 serviço e recebe o pagamento.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Ganha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visibilidade através de avaliações positivas.</a:t>
            </a:r>
            <a:endParaRPr lang="en-US" sz="1900" dirty="0"/>
          </a:p>
        </p:txBody>
      </p:sp>
      <p:pic>
        <p:nvPicPr>
          <p:cNvPr id="12" name="Picture 42" descr="ID+ no UA Research Summit 2022 - ID+">
            <a:extLst>
              <a:ext uri="{FF2B5EF4-FFF2-40B4-BE49-F238E27FC236}">
                <a16:creationId xmlns:a16="http://schemas.microsoft.com/office/drawing/2014/main" id="{5FD5B012-AB1E-8F98-346C-03C2AF07D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212891-AF1C-E50A-5F9F-5DC6DBAB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1ED079A-F719-05E7-4A9C-33DF48D8C8F0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1208723"/>
            <a:ext cx="5691664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Arquitetura do Sistema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2225516"/>
            <a:ext cx="1628537" cy="1159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4902" y="2750701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441" y="2435543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49441" y="2859881"/>
            <a:ext cx="40165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Aplicação web e mobile responsiva e intuitiva.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921" y="340161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437453"/>
            <a:ext cx="3257074" cy="11594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8946" y="3820239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709" y="364748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63709" y="4071818"/>
            <a:ext cx="511921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Processamento de agendamentos e gestão de utilizadores.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15943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8589" y="5032177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978" y="4859417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Base de Dados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77978" y="5283756"/>
            <a:ext cx="530066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 informações de utilizadores, serviços e avaliações.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458" y="5825490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5861328"/>
            <a:ext cx="6514148" cy="115943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5968" y="6244114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246" y="607135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APIs Externas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92246" y="6495693"/>
            <a:ext cx="591812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 com métodos de pagamento online e serviços de mapas.</a:t>
            </a:r>
            <a:endParaRPr lang="en-US" sz="165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4528CB9-35E4-1BFA-292D-F56AC12D542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5" name="Picture 42" descr="ID+ no UA Research Summit 2022 - ID+">
            <a:extLst>
              <a:ext uri="{FF2B5EF4-FFF2-40B4-BE49-F238E27FC236}">
                <a16:creationId xmlns:a16="http://schemas.microsoft.com/office/drawing/2014/main" id="{9D8AF55E-6D71-9C67-CBC8-970CFC0D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93C59DB-203F-0CB4-0251-FE96B2BFC73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4351" y="1026438"/>
            <a:ext cx="7274243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Roadmap de Implementação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39627" y="1954173"/>
            <a:ext cx="30480" cy="524887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2"/>
          <p:cNvSpPr/>
          <p:nvPr/>
        </p:nvSpPr>
        <p:spPr>
          <a:xfrm>
            <a:off x="6764774" y="2419707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Shape 3"/>
          <p:cNvSpPr/>
          <p:nvPr/>
        </p:nvSpPr>
        <p:spPr>
          <a:xfrm>
            <a:off x="6314480" y="2194560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4"/>
          <p:cNvSpPr/>
          <p:nvPr/>
        </p:nvSpPr>
        <p:spPr>
          <a:xfrm>
            <a:off x="6499146" y="2289215"/>
            <a:ext cx="11132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730252" y="2167890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1 –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Produto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mínimo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viável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730252" y="2599730"/>
            <a:ext cx="615219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Desenvolvimento das funcionalidades essenciais. Testes com um grupo restrito de utilizadores. Ajustes com base no feedback inicial.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4774" y="4133731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Shape 8"/>
          <p:cNvSpPr/>
          <p:nvPr/>
        </p:nvSpPr>
        <p:spPr>
          <a:xfrm>
            <a:off x="6314480" y="3908584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2" name="Text 9"/>
          <p:cNvSpPr/>
          <p:nvPr/>
        </p:nvSpPr>
        <p:spPr>
          <a:xfrm>
            <a:off x="6470332" y="4003238"/>
            <a:ext cx="16906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730252" y="3881914"/>
            <a:ext cx="399740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2 – Expansão e Integrações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730252" y="4313753"/>
            <a:ext cx="615219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Lançamento oficial da plataforma. Parcerias com oficinas e seguradoras. Integração com mais métodos de pagamento.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4774" y="5847755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Shape 13"/>
          <p:cNvSpPr/>
          <p:nvPr/>
        </p:nvSpPr>
        <p:spPr>
          <a:xfrm>
            <a:off x="6314480" y="5622607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4"/>
          <p:cNvSpPr/>
          <p:nvPr/>
        </p:nvSpPr>
        <p:spPr>
          <a:xfrm>
            <a:off x="6469975" y="5717262"/>
            <a:ext cx="16966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730252" y="5595938"/>
            <a:ext cx="456330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3 – Escalabilidade e Automação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30252" y="6027777"/>
            <a:ext cx="6152198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Introdução de inteligência artificial para recomendações personalizadas. Expansão geográfica para novas cidades e regiões. Desenvolvimento de funcionalidades adicionais.</a:t>
            </a:r>
            <a:endParaRPr lang="en-US" sz="165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322AF40-E63A-5CA6-6110-0D50944F647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Picture 42" descr="ID+ no UA Research Summit 2022 - ID+">
            <a:extLst>
              <a:ext uri="{FF2B5EF4-FFF2-40B4-BE49-F238E27FC236}">
                <a16:creationId xmlns:a16="http://schemas.microsoft.com/office/drawing/2014/main" id="{30FC63A2-7F2C-A0A2-D9D1-23CB0DE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E04B3D2-9189-E6CB-598B-53C5EC130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3074" name="Picture 2" descr="Implementação - ícones de negócios e finanças grátis">
            <a:extLst>
              <a:ext uri="{FF2B5EF4-FFF2-40B4-BE49-F238E27FC236}">
                <a16:creationId xmlns:a16="http://schemas.microsoft.com/office/drawing/2014/main" id="{007EFAF4-C3DC-D01F-825A-06B5B2CB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57" y="2147840"/>
            <a:ext cx="4293725" cy="42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64161"/>
            <a:ext cx="607575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Benefícios e Impacto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4870371"/>
            <a:ext cx="6328053" cy="2645569"/>
          </a:xfrm>
          <a:prstGeom prst="roundRect">
            <a:avLst>
              <a:gd name="adj" fmla="val 140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110615" y="511718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Para os Clientes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5615821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fácil a oficinas e serviços automóveis.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Melhor experiência com comparação de preços e avaliações.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615" y="6898958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Agendamento rápido e pagamentos digitais.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668" y="4870371"/>
            <a:ext cx="6328053" cy="2645569"/>
          </a:xfrm>
          <a:prstGeom prst="roundRect">
            <a:avLst>
              <a:gd name="adj" fmla="val 140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7685484" y="5117187"/>
            <a:ext cx="44335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Para os Prestadores de Serviço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85484" y="5615821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Maior visibilidade e atração de novos clientes.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85484" y="6072307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Gestão simplificada de marcações e pagamentos.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685484" y="6528792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Reputação baseada em avaliações de clientes.</a:t>
            </a:r>
            <a:endParaRPr lang="en-US" sz="19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7EEC8D-57BB-6DC0-6AA8-D90EBC81ADE3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696</Words>
  <Application>Microsoft Office PowerPoint</Application>
  <PresentationFormat>Personalizados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Source Sans Pro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Paulo Lacerda</cp:lastModifiedBy>
  <cp:revision>6</cp:revision>
  <dcterms:created xsi:type="dcterms:W3CDTF">2025-02-23T22:50:29Z</dcterms:created>
  <dcterms:modified xsi:type="dcterms:W3CDTF">2025-04-07T13:59:35Z</dcterms:modified>
</cp:coreProperties>
</file>